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3" r:id="rId4"/>
    <p:sldId id="264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58767C-4B6A-4569-A2E7-2402B30F3474}" type="datetimeFigureOut">
              <a:rPr lang="es-CO" smtClean="0"/>
              <a:t>01/08/2019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5FF5EF-4FA8-4F70-8859-800775895D7C}" type="slidenum">
              <a:rPr lang="es-CO" smtClean="0"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oficinaencali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842" y="2636912"/>
            <a:ext cx="3713414" cy="136815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1331639" y="1052736"/>
            <a:ext cx="7439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CENTRO DE NEGOCIOS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771800" y="5212357"/>
            <a:ext cx="439248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hlinkClick r:id="rId3"/>
              </a:rPr>
              <a:t>www.mioficinaencali.com</a:t>
            </a:r>
            <a:endParaRPr lang="es-E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s-E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Calle 26N # 5AN – 50</a:t>
            </a:r>
          </a:p>
          <a:p>
            <a:pPr algn="ctr"/>
            <a:r>
              <a:rPr lang="es-E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6515170 - 3155082586</a:t>
            </a:r>
            <a:endParaRPr lang="es-E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7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Servicio Sala de Juntas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7406640" cy="1752600"/>
          </a:xfrm>
        </p:spPr>
        <p:txBody>
          <a:bodyPr>
            <a:normAutofit fontScale="70000" lnSpcReduction="20000"/>
          </a:bodyPr>
          <a:lstStyle/>
          <a:p>
            <a:r>
              <a:rPr lang="es-CO" sz="2800" dirty="0">
                <a:solidFill>
                  <a:schemeClr val="bg2">
                    <a:lumMod val="10000"/>
                  </a:schemeClr>
                </a:solidFill>
              </a:rPr>
              <a:t>En </a:t>
            </a:r>
            <a:r>
              <a:rPr lang="es-CO" sz="2800" dirty="0" smtClean="0">
                <a:solidFill>
                  <a:schemeClr val="bg2">
                    <a:lumMod val="10000"/>
                  </a:schemeClr>
                </a:solidFill>
              </a:rPr>
              <a:t>nuestra Sala de juntas podrá </a:t>
            </a:r>
            <a:r>
              <a:rPr lang="es-CO" sz="2800" dirty="0">
                <a:solidFill>
                  <a:schemeClr val="bg2">
                    <a:lumMod val="10000"/>
                  </a:schemeClr>
                </a:solidFill>
              </a:rPr>
              <a:t>encontrar todo lo necesario para que su imagen corporativa sea un éxito. Evítese de pagar lo de una </a:t>
            </a:r>
            <a:r>
              <a:rPr lang="es-CO" sz="2800" dirty="0" smtClean="0">
                <a:solidFill>
                  <a:schemeClr val="bg2">
                    <a:lumMod val="10000"/>
                  </a:schemeClr>
                </a:solidFill>
              </a:rPr>
              <a:t>sala u oficina </a:t>
            </a:r>
            <a:r>
              <a:rPr lang="es-CO" sz="2800" dirty="0">
                <a:solidFill>
                  <a:schemeClr val="bg2">
                    <a:lumMod val="10000"/>
                  </a:schemeClr>
                </a:solidFill>
              </a:rPr>
              <a:t>tradicional como aseo, servicios, recepcionista, parqueadero, mantenimientos y más. Tenga todas las herramientas para su compañía en un mismo lugar con la mejor tecnología </a:t>
            </a:r>
            <a:r>
              <a:rPr lang="es-CO" sz="2800" dirty="0" smtClean="0">
                <a:solidFill>
                  <a:schemeClr val="bg2">
                    <a:lumMod val="10000"/>
                  </a:schemeClr>
                </a:solidFill>
              </a:rPr>
              <a:t>contando con ayuda audiovisual baño privado, atención de cafetería al </a:t>
            </a:r>
            <a:r>
              <a:rPr lang="es-CO" sz="2800" dirty="0">
                <a:solidFill>
                  <a:schemeClr val="bg2">
                    <a:lumMod val="10000"/>
                  </a:schemeClr>
                </a:solidFill>
              </a:rPr>
              <a:t>mejor precio.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639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60648"/>
            <a:ext cx="7674056" cy="5987752"/>
          </a:xfrm>
        </p:spPr>
        <p:txBody>
          <a:bodyPr>
            <a:normAutofit/>
          </a:bodyPr>
          <a:lstStyle/>
          <a:p>
            <a:pPr marL="82296" lvl="0" indent="0">
              <a:buNone/>
            </a:pPr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endParaRPr lang="es-CO" sz="14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Sala </a:t>
            </a:r>
            <a:r>
              <a:rPr lang="es-CO" sz="1400" b="1" dirty="0">
                <a:solidFill>
                  <a:schemeClr val="bg2">
                    <a:lumMod val="10000"/>
                  </a:schemeClr>
                </a:solidFill>
              </a:rPr>
              <a:t>de Juntas por </a:t>
            </a:r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Horas</a:t>
            </a:r>
          </a:p>
          <a:p>
            <a:endParaRPr lang="es-CO" sz="1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Hora </a:t>
            </a:r>
            <a:r>
              <a:rPr lang="es-CO" sz="1400" dirty="0">
                <a:solidFill>
                  <a:schemeClr val="bg2">
                    <a:lumMod val="10000"/>
                  </a:schemeClr>
                </a:solidFill>
              </a:rPr>
              <a:t>$45.000 + IVA </a:t>
            </a:r>
          </a:p>
          <a:p>
            <a:pPr marL="82296" lvl="0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4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Horas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(8am a 12m - 2pm a 8pm) $100.000 + IVA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82296" lvl="0" indent="0">
              <a:buNone/>
            </a:pPr>
            <a:r>
              <a:rPr lang="es-CO" sz="1400" dirty="0">
                <a:solidFill>
                  <a:schemeClr val="bg2">
                    <a:lumMod val="10000"/>
                  </a:schemeClr>
                </a:solidFill>
              </a:rPr>
              <a:t>4 Horas (2pm a 6pm) $55.000 + IVA</a:t>
            </a:r>
          </a:p>
          <a:p>
            <a:pPr marL="82296" lvl="0" indent="0">
              <a:buNone/>
            </a:pPr>
            <a:r>
              <a:rPr lang="es-CO" sz="1400" dirty="0">
                <a:solidFill>
                  <a:schemeClr val="bg2">
                    <a:lumMod val="10000"/>
                  </a:schemeClr>
                </a:solidFill>
              </a:rPr>
              <a:t>10 Horas (8am a 6pm) $155.000 </a:t>
            </a:r>
          </a:p>
          <a:p>
            <a:pPr marL="82296" indent="0">
              <a:buNone/>
            </a:pPr>
            <a:r>
              <a:rPr lang="es-ES" sz="1400" dirty="0">
                <a:solidFill>
                  <a:schemeClr val="bg2">
                    <a:lumMod val="10000"/>
                  </a:schemeClr>
                </a:solidFill>
              </a:rPr>
              <a:t>Incluye Bebida y </a:t>
            </a:r>
            <a:r>
              <a:rPr lang="es-ES" sz="1400" dirty="0" err="1" smtClean="0">
                <a:solidFill>
                  <a:schemeClr val="bg2">
                    <a:lumMod val="10000"/>
                  </a:schemeClr>
                </a:solidFill>
              </a:rPr>
              <a:t>Pandebonitos</a:t>
            </a:r>
            <a:endParaRPr lang="es-ES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endParaRPr lang="es-E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82296" indent="0">
              <a:buNone/>
            </a:pP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924944"/>
            <a:ext cx="518457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15352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Condiciones Comerciales y Requisitos</a:t>
            </a:r>
            <a:endParaRPr lang="es-C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72" y="3191655"/>
            <a:ext cx="4499992" cy="337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"/>
          <p:cNvSpPr/>
          <p:nvPr/>
        </p:nvSpPr>
        <p:spPr>
          <a:xfrm>
            <a:off x="1547664" y="172521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CONDICIONES COMERCIALES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La reserva se realiza con 24 horas de anticipación para el uso de sala de reuniones u oficina física por horas</a:t>
            </a: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bg2">
                    <a:lumMod val="10000"/>
                  </a:schemeClr>
                </a:solidFill>
              </a:rPr>
              <a:t>REQUISITOS</a:t>
            </a:r>
            <a:endParaRPr lang="es-CO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Cámara de comercio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RUT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Fotocopia cedula representante legal</a:t>
            </a:r>
          </a:p>
          <a:p>
            <a:pPr lvl="0"/>
            <a:r>
              <a:rPr lang="es-CO" sz="1400" dirty="0" smtClean="0">
                <a:solidFill>
                  <a:schemeClr val="bg2">
                    <a:lumMod val="10000"/>
                  </a:schemeClr>
                </a:solidFill>
              </a:rPr>
              <a:t>Formato de vinculación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44216" y="53012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400" b="1" dirty="0" smtClean="0">
                <a:solidFill>
                  <a:schemeClr val="bg2">
                    <a:lumMod val="10000"/>
                  </a:schemeClr>
                </a:solidFill>
              </a:rPr>
              <a:t>JHENIFER VELEZ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sz="1400" b="1" dirty="0">
                <a:solidFill>
                  <a:schemeClr val="bg2">
                    <a:lumMod val="10000"/>
                  </a:schemeClr>
                </a:solidFill>
              </a:rPr>
              <a:t>Asesora Comercial</a:t>
            </a:r>
            <a:endParaRPr lang="es-C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08048" y="5361720"/>
            <a:ext cx="1784696" cy="830583"/>
          </a:xfrm>
          <a:prstGeom prst="rect">
            <a:avLst/>
          </a:prstGeom>
          <a:effectLst>
            <a:glow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42525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290</TotalTime>
  <Words>142</Words>
  <Application>Microsoft Office PowerPoint</Application>
  <PresentationFormat>Presentación en pantalla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Solsticio</vt:lpstr>
      <vt:lpstr>Presentación de PowerPoint</vt:lpstr>
      <vt:lpstr>Servicio Sala de Juntas</vt:lpstr>
      <vt:lpstr>Presentación de PowerPoint</vt:lpstr>
      <vt:lpstr>Condiciones Comerciales y Requisitos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FRONTDESK II</dc:creator>
  <cp:lastModifiedBy>FRONTDESK II</cp:lastModifiedBy>
  <cp:revision>20</cp:revision>
  <dcterms:created xsi:type="dcterms:W3CDTF">2019-05-24T16:29:00Z</dcterms:created>
  <dcterms:modified xsi:type="dcterms:W3CDTF">2019-08-01T16:08:53Z</dcterms:modified>
</cp:coreProperties>
</file>